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780" r:id="rId2"/>
  </p:sldMasterIdLst>
  <p:notesMasterIdLst>
    <p:notesMasterId r:id="rId19"/>
  </p:notesMasterIdLst>
  <p:sldIdLst>
    <p:sldId id="256" r:id="rId3"/>
    <p:sldId id="257" r:id="rId4"/>
    <p:sldId id="258" r:id="rId5"/>
    <p:sldId id="260" r:id="rId6"/>
    <p:sldId id="259" r:id="rId7"/>
    <p:sldId id="273" r:id="rId8"/>
    <p:sldId id="272" r:id="rId9"/>
    <p:sldId id="271" r:id="rId10"/>
    <p:sldId id="262" r:id="rId11"/>
    <p:sldId id="267" r:id="rId12"/>
    <p:sldId id="263" r:id="rId13"/>
    <p:sldId id="269" r:id="rId14"/>
    <p:sldId id="266" r:id="rId15"/>
    <p:sldId id="264" r:id="rId16"/>
    <p:sldId id="268" r:id="rId17"/>
    <p:sldId id="26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FF0000"/>
    <a:srgbClr val="E4FBD3"/>
    <a:srgbClr val="D8E6F6"/>
    <a:srgbClr val="FF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3" d="100"/>
          <a:sy n="93" d="100"/>
        </p:scale>
        <p:origin x="-13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282D2-405E-4086-903D-7DD263595CD8}" type="datetimeFigureOut">
              <a:rPr lang="en-US" smtClean="0"/>
              <a:pPr/>
              <a:t>31-Oct-16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EC362C-5F35-432D-9F78-464BA4C404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EC362C-5F35-432D-9F78-464BA4C404B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EC362C-5F35-432D-9F78-464BA4C404B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EC362C-5F35-432D-9F78-464BA4C404B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EC362C-5F35-432D-9F78-464BA4C404B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EC362C-5F35-432D-9F78-464BA4C404B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EC362C-5F35-432D-9F78-464BA4C404B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D8BD707-D9CF-40AE-B4C6-C98DA3205C09}" type="datetimeFigureOut">
              <a:rPr lang="en-US" smtClean="0"/>
              <a:pPr/>
              <a:t>31-Oct-16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31-Oct-16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31-Oct-16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31-Oct-16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31-Oct-16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31-Oct-16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31-Oct-16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31-Oct-16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31-Oct-16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31-Oct-16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31-Oct-16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31-Oct-16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31-Oct-16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31-Oct-16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31-Oct-16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31-Oct-16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31-Oct-16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31-Oct-16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31-Oct-16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31-Oct-16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31-Oct-16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31-Oct-16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31-Oct-16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31-Oct-16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ose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1524000"/>
            <a:ext cx="7467599" cy="465410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43200" y="762000"/>
            <a:ext cx="3810000" cy="70788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Good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Morning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0" y="685800"/>
            <a:ext cx="3810000" cy="95410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Colour  what means in this poem</a:t>
            </a:r>
          </a:p>
        </p:txBody>
      </p:sp>
      <p:sp>
        <p:nvSpPr>
          <p:cNvPr id="3" name="Oval 2"/>
          <p:cNvSpPr/>
          <p:nvPr/>
        </p:nvSpPr>
        <p:spPr>
          <a:xfrm>
            <a:off x="838200" y="1524000"/>
            <a:ext cx="1447800" cy="1371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Left-Right Arrow 3"/>
          <p:cNvSpPr/>
          <p:nvPr/>
        </p:nvSpPr>
        <p:spPr>
          <a:xfrm>
            <a:off x="5715000" y="5334000"/>
            <a:ext cx="1216152" cy="6096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733800" y="1905000"/>
            <a:ext cx="1752600" cy="92333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Red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Left-Right Arrow 5"/>
          <p:cNvSpPr/>
          <p:nvPr/>
        </p:nvSpPr>
        <p:spPr>
          <a:xfrm>
            <a:off x="5638800" y="2057400"/>
            <a:ext cx="1216152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 flipH="1">
            <a:off x="7467600" y="1981200"/>
            <a:ext cx="1219200" cy="58477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Stop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Flowchart: Connector 8"/>
          <p:cNvSpPr/>
          <p:nvPr/>
        </p:nvSpPr>
        <p:spPr>
          <a:xfrm>
            <a:off x="838200" y="3124200"/>
            <a:ext cx="1295400" cy="1524000"/>
          </a:xfrm>
          <a:prstGeom prst="flowChartConnector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-Right Arrow 9"/>
          <p:cNvSpPr/>
          <p:nvPr/>
        </p:nvSpPr>
        <p:spPr>
          <a:xfrm>
            <a:off x="2209800" y="3810000"/>
            <a:ext cx="1216152" cy="484632"/>
          </a:xfrm>
          <a:prstGeom prst="leftRightArrow">
            <a:avLst>
              <a:gd name="adj1" fmla="val 4090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-Right Arrow 10"/>
          <p:cNvSpPr/>
          <p:nvPr/>
        </p:nvSpPr>
        <p:spPr>
          <a:xfrm>
            <a:off x="5791200" y="3810000"/>
            <a:ext cx="1216152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-Right Arrow 11"/>
          <p:cNvSpPr/>
          <p:nvPr/>
        </p:nvSpPr>
        <p:spPr>
          <a:xfrm>
            <a:off x="2209800" y="5562600"/>
            <a:ext cx="1216152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eft-Right Arrow 12"/>
          <p:cNvSpPr/>
          <p:nvPr/>
        </p:nvSpPr>
        <p:spPr>
          <a:xfrm>
            <a:off x="2438400" y="2057400"/>
            <a:ext cx="1216152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581400" y="3657600"/>
            <a:ext cx="1676400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Yellow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05200" y="5334000"/>
            <a:ext cx="1981200" cy="92333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Green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Flowchart: Connector 15"/>
          <p:cNvSpPr/>
          <p:nvPr/>
        </p:nvSpPr>
        <p:spPr>
          <a:xfrm>
            <a:off x="838200" y="4953000"/>
            <a:ext cx="1295400" cy="1524000"/>
          </a:xfrm>
          <a:prstGeom prst="flowChartConnector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467600" y="3657600"/>
            <a:ext cx="1239442" cy="707886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Slow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467600" y="5257800"/>
            <a:ext cx="1295400" cy="1015663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Go</a:t>
            </a:r>
            <a:endParaRPr lang="en-US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flipH="1">
            <a:off x="381000" y="914400"/>
            <a:ext cx="8305800" cy="47705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I will recite the poem with proper sounds, stress </a:t>
            </a:r>
            <a:r>
              <a:rPr lang="en-US" sz="8800" dirty="0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intonation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Right Arrow 5"/>
          <p:cNvSpPr/>
          <p:nvPr/>
        </p:nvSpPr>
        <p:spPr>
          <a:xfrm>
            <a:off x="685800" y="1066800"/>
            <a:ext cx="2286000" cy="10668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lowchart: Connector 7"/>
          <p:cNvSpPr/>
          <p:nvPr/>
        </p:nvSpPr>
        <p:spPr>
          <a:xfrm>
            <a:off x="533400" y="457200"/>
            <a:ext cx="1143000" cy="1066800"/>
          </a:xfrm>
          <a:prstGeom prst="flowChartConnector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>
            <a:off x="3048000" y="457200"/>
            <a:ext cx="1066800" cy="1066800"/>
          </a:xfrm>
          <a:prstGeom prst="flowChartConnector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600200" y="2667000"/>
            <a:ext cx="1143000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Light</a:t>
            </a:r>
            <a:r>
              <a:rPr lang="en-US" dirty="0" smtClean="0">
                <a:latin typeface="Perpetua" pitchFamily="18" charset="0"/>
              </a:rPr>
              <a:t> </a:t>
            </a:r>
            <a:endParaRPr lang="en-US" dirty="0">
              <a:latin typeface="Perpetua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67200" y="762000"/>
            <a:ext cx="42808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Light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what do you say ?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Flowchart: Connector 11"/>
          <p:cNvSpPr/>
          <p:nvPr/>
        </p:nvSpPr>
        <p:spPr>
          <a:xfrm>
            <a:off x="2743200" y="2362200"/>
            <a:ext cx="914400" cy="1066800"/>
          </a:xfrm>
          <a:prstGeom prst="flowChartConnector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Connector 12"/>
          <p:cNvSpPr/>
          <p:nvPr/>
        </p:nvSpPr>
        <p:spPr>
          <a:xfrm>
            <a:off x="609600" y="2362200"/>
            <a:ext cx="1066800" cy="1066800"/>
          </a:xfrm>
          <a:prstGeom prst="flowChartConnector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752600" y="685800"/>
            <a:ext cx="1143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Light</a:t>
            </a:r>
            <a:endParaRPr lang="en-US" sz="2000" b="1" dirty="0"/>
          </a:p>
        </p:txBody>
      </p:sp>
      <p:sp>
        <p:nvSpPr>
          <p:cNvPr id="17" name="Rectangle 16"/>
          <p:cNvSpPr/>
          <p:nvPr/>
        </p:nvSpPr>
        <p:spPr>
          <a:xfrm>
            <a:off x="3810000" y="2667000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Light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what do you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mean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Flowchart: Connector 17"/>
          <p:cNvSpPr/>
          <p:nvPr/>
        </p:nvSpPr>
        <p:spPr>
          <a:xfrm>
            <a:off x="609600" y="4419600"/>
            <a:ext cx="1066800" cy="1066800"/>
          </a:xfrm>
          <a:prstGeom prst="flowChartConnector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lowchart: Connector 18"/>
          <p:cNvSpPr/>
          <p:nvPr/>
        </p:nvSpPr>
        <p:spPr>
          <a:xfrm>
            <a:off x="2971800" y="4495800"/>
            <a:ext cx="1066800" cy="990600"/>
          </a:xfrm>
          <a:prstGeom prst="flowChartConnector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828800" y="4648201"/>
            <a:ext cx="1143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Light</a:t>
            </a:r>
            <a:endParaRPr lang="en-US" sz="3200" dirty="0"/>
          </a:p>
        </p:txBody>
      </p:sp>
      <p:sp>
        <p:nvSpPr>
          <p:cNvPr id="21" name="Rectangle 20"/>
          <p:cNvSpPr/>
          <p:nvPr/>
        </p:nvSpPr>
        <p:spPr>
          <a:xfrm>
            <a:off x="4114800" y="4724400"/>
            <a:ext cx="4267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Light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what do you say?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9600" y="1600200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 say stop and stop right away.  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33400" y="3581400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 mean slow down and wait for the         .</a:t>
            </a:r>
            <a:endParaRPr lang="en-US" b="1" dirty="0"/>
          </a:p>
        </p:txBody>
      </p:sp>
      <p:sp>
        <p:nvSpPr>
          <p:cNvPr id="23" name="Flowchart: Connector 22"/>
          <p:cNvSpPr/>
          <p:nvPr/>
        </p:nvSpPr>
        <p:spPr>
          <a:xfrm>
            <a:off x="7467600" y="3505200"/>
            <a:ext cx="838200" cy="990600"/>
          </a:xfrm>
          <a:prstGeom prst="flowChartConnector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85800" y="5562600"/>
            <a:ext cx="5976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 say go, but look both ways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80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800" decel="100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/>
      <p:bldP spid="11" grpId="0"/>
      <p:bldP spid="12" grpId="0" animBg="1"/>
      <p:bldP spid="13" grpId="0" animBg="1"/>
      <p:bldP spid="16" grpId="1"/>
      <p:bldP spid="17" grpId="0"/>
      <p:bldP spid="18" grpId="0" animBg="1"/>
      <p:bldP spid="19" grpId="0" animBg="1"/>
      <p:bldP spid="20" grpId="0"/>
      <p:bldP spid="21" grpId="0"/>
      <p:bldP spid="2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 flipV="1">
            <a:off x="228600" y="2743200"/>
            <a:ext cx="1600200" cy="1447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905000" y="1524000"/>
            <a:ext cx="7086600" cy="378565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Students will recite the poem with me </a:t>
            </a:r>
          </a:p>
          <a:p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 proper sounds, stress and intonation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6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19600" y="2590800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flipH="1">
            <a:off x="2895600" y="762000"/>
            <a:ext cx="2971800" cy="707886"/>
          </a:xfrm>
          <a:prstGeom prst="rect">
            <a:avLst/>
          </a:prstGeom>
          <a:solidFill>
            <a:srgbClr val="00B0F0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Group Work 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flipH="1">
            <a:off x="381000" y="1600200"/>
            <a:ext cx="7467600" cy="58477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Read the poem. Say T for true or F for False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2590800"/>
            <a:ext cx="8420985" cy="304698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Group 01 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1.There are three lights on a traffic signal.       ……….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2. A red light means slow down.                        ..... .…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3. The green light is under the  yellow light.     …......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Group 02 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 A yellow light means to go.                           ………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2. A green light means look both ways and go. ……...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3. The red light is between the others lights.     ..…….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762000"/>
            <a:ext cx="4267199" cy="110799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Evaluation </a:t>
            </a:r>
            <a:endParaRPr lang="en-US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3352800"/>
            <a:ext cx="8000999" cy="280076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How many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colours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  use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in a traffic signal ?             </a:t>
            </a:r>
          </a:p>
          <a:p>
            <a:pPr marL="742950" indent="-742950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2.  Recite the poem one after another.</a:t>
            </a:r>
          </a:p>
        </p:txBody>
      </p:sp>
      <p:sp>
        <p:nvSpPr>
          <p:cNvPr id="5" name="Down Arrow 4"/>
          <p:cNvSpPr/>
          <p:nvPr/>
        </p:nvSpPr>
        <p:spPr>
          <a:xfrm>
            <a:off x="3886200" y="1905000"/>
            <a:ext cx="1371600" cy="1371600"/>
          </a:xfrm>
          <a:prstGeom prst="downArrow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77000" y="5791200"/>
            <a:ext cx="2286000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Good bye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rose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228600"/>
            <a:ext cx="6604000" cy="5486400"/>
          </a:xfrm>
          <a:prstGeom prst="rect">
            <a:avLst/>
          </a:prstGeom>
          <a:ln>
            <a:solidFill>
              <a:srgbClr val="333300"/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304800" y="228600"/>
            <a:ext cx="1676400" cy="16002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Thank</a:t>
            </a:r>
            <a:r>
              <a:rPr lang="en-US" sz="4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you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76400" y="762000"/>
            <a:ext cx="5410200" cy="70788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Teacher</a:t>
            </a:r>
            <a:r>
              <a:rPr lang="en-US" sz="4000" dirty="0" smtClean="0">
                <a:solidFill>
                  <a:srgbClr val="FF0000"/>
                </a:solidFill>
                <a:latin typeface="Brush Script MT" pitchFamily="66" charset="0"/>
                <a:cs typeface="Arial" pitchFamily="34" charset="0"/>
              </a:rPr>
              <a:t> 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Identification</a:t>
            </a:r>
            <a:r>
              <a:rPr lang="en-US" sz="4000" dirty="0" smtClean="0">
                <a:solidFill>
                  <a:srgbClr val="FF0000"/>
                </a:solidFill>
                <a:latin typeface="Brush Script MT" pitchFamily="66" charset="0"/>
                <a:cs typeface="Arial" pitchFamily="34" charset="0"/>
              </a:rPr>
              <a:t>    </a:t>
            </a:r>
            <a:endParaRPr lang="en-US" sz="4000" dirty="0">
              <a:solidFill>
                <a:srgbClr val="FF0000"/>
              </a:solidFill>
              <a:latin typeface="Brush Script MT" pitchFamily="66" charset="0"/>
              <a:cs typeface="Arial" pitchFamily="34" charset="0"/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2743200" y="1600200"/>
            <a:ext cx="3352800" cy="1524000"/>
          </a:xfrm>
          <a:prstGeom prst="down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85800" y="3200400"/>
            <a:ext cx="7599923" cy="335476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Md. </a:t>
            </a:r>
            <a:r>
              <a:rPr lang="en-US" sz="6000" dirty="0" err="1" smtClean="0">
                <a:latin typeface="Times New Roman" pitchFamily="18" charset="0"/>
                <a:cs typeface="Times New Roman" pitchFamily="18" charset="0"/>
              </a:rPr>
              <a:t>Juyel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 Ahmed                        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Assistant teacher          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Srikisnopur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Dilalpur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Govt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Primary School,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Chhatak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762000"/>
            <a:ext cx="5029200" cy="138499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Lesson Introducing</a:t>
            </a:r>
          </a:p>
          <a:p>
            <a:pPr algn="ctr"/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106680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66800" y="2209800"/>
            <a:ext cx="7086600" cy="4401205"/>
          </a:xfrm>
          <a:prstGeom prst="rect">
            <a:avLst/>
          </a:prstGeom>
          <a:solidFill>
            <a:srgbClr val="00CC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Class: Four</a:t>
            </a:r>
          </a:p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Subject: English</a:t>
            </a:r>
          </a:p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Lesson name: Traffic lights</a:t>
            </a:r>
          </a:p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Unit: 8.  Lesson: 1-2</a:t>
            </a:r>
          </a:p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Time: 40 minutes </a:t>
            </a:r>
          </a:p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Date: 29/10/2006</a:t>
            </a:r>
          </a:p>
          <a:p>
            <a:pPr algn="ctr"/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3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2819400"/>
            <a:ext cx="7924800" cy="353943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Student will be able to-</a:t>
            </a:r>
          </a:p>
          <a:p>
            <a:r>
              <a:rPr lang="en-US" sz="3200" dirty="0" smtClean="0"/>
              <a:t>           4.3.1. Enjoy and understand simple poem.</a:t>
            </a:r>
          </a:p>
          <a:p>
            <a:r>
              <a:rPr lang="en-US" sz="3200" dirty="0" smtClean="0"/>
              <a:t>           4.1.2. Recite the poem with </a:t>
            </a:r>
            <a:r>
              <a:rPr lang="en-US" sz="3200" dirty="0" err="1" smtClean="0"/>
              <a:t>understading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           4.1.1. Read aloud poem with proper sounds, stress and intonation. 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447800" y="762000"/>
            <a:ext cx="6075646" cy="923330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08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Learning outcomes</a:t>
            </a:r>
            <a:endParaRPr lang="en-US" sz="5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3200400" y="1752600"/>
            <a:ext cx="2133600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457200"/>
            <a:ext cx="4495800" cy="83099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Creating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Emotion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2667000"/>
            <a:ext cx="8153400" cy="249299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Singing  a  Song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:     </a:t>
            </a:r>
            <a:r>
              <a:rPr lang="en-US" sz="2800" dirty="0" smtClean="0"/>
              <a:t>We shall over come</a:t>
            </a:r>
            <a:endParaRPr lang="en-US" sz="4400" dirty="0" smtClean="0"/>
          </a:p>
          <a:p>
            <a:pPr algn="ctr"/>
            <a:r>
              <a:rPr lang="en-US" sz="2800" dirty="0" smtClean="0"/>
              <a:t>                                        We shall over come    				          We shall over come 			           Some day……………                             </a:t>
            </a:r>
            <a:endParaRPr lang="en-US" sz="900" dirty="0" smtClean="0"/>
          </a:p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</a:t>
            </a:r>
            <a:endParaRPr lang="en-US" sz="13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Flowchart: Merge 6"/>
          <p:cNvSpPr/>
          <p:nvPr/>
        </p:nvSpPr>
        <p:spPr>
          <a:xfrm>
            <a:off x="3429000" y="1524000"/>
            <a:ext cx="1981200" cy="990600"/>
          </a:xfrm>
          <a:prstGeom prst="flowChartMerg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ched Right Arrow 2"/>
          <p:cNvSpPr/>
          <p:nvPr/>
        </p:nvSpPr>
        <p:spPr>
          <a:xfrm>
            <a:off x="3886200" y="2362200"/>
            <a:ext cx="2362200" cy="16002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629400" y="2514600"/>
            <a:ext cx="2209800" cy="13716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Stop</a:t>
            </a:r>
            <a:endParaRPr lang="en-US" sz="8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609600" y="2133600"/>
            <a:ext cx="3352800" cy="4130261"/>
            <a:chOff x="1066800" y="2057400"/>
            <a:chExt cx="3352800" cy="4130261"/>
          </a:xfrm>
        </p:grpSpPr>
        <p:pic>
          <p:nvPicPr>
            <p:cNvPr id="2" name="Picture 1" descr="2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66800" y="2057400"/>
              <a:ext cx="3352800" cy="4130261"/>
            </a:xfrm>
            <a:prstGeom prst="rect">
              <a:avLst/>
            </a:prstGeom>
            <a:solidFill>
              <a:srgbClr val="00B0F0"/>
            </a:solidFill>
          </p:spPr>
        </p:pic>
        <p:sp>
          <p:nvSpPr>
            <p:cNvPr id="5" name="Flowchart: Connector 4"/>
            <p:cNvSpPr/>
            <p:nvPr/>
          </p:nvSpPr>
          <p:spPr>
            <a:xfrm>
              <a:off x="2286000" y="3733800"/>
              <a:ext cx="762000" cy="914400"/>
            </a:xfrm>
            <a:prstGeom prst="flowChartConnector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lowchart: Connector 6"/>
            <p:cNvSpPr/>
            <p:nvPr/>
          </p:nvSpPr>
          <p:spPr>
            <a:xfrm>
              <a:off x="2209800" y="4724400"/>
              <a:ext cx="838200" cy="914400"/>
            </a:xfrm>
            <a:prstGeom prst="flowChartConnector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lowchart: Connector 8"/>
            <p:cNvSpPr/>
            <p:nvPr/>
          </p:nvSpPr>
          <p:spPr>
            <a:xfrm>
              <a:off x="2286000" y="2667000"/>
              <a:ext cx="762000" cy="914400"/>
            </a:xfrm>
            <a:prstGeom prst="flowChartConnector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Flowchart: Predefined Process 7"/>
          <p:cNvSpPr/>
          <p:nvPr/>
        </p:nvSpPr>
        <p:spPr>
          <a:xfrm>
            <a:off x="2971800" y="152400"/>
            <a:ext cx="3124200" cy="990600"/>
          </a:xfrm>
          <a:prstGeom prst="flowChartPredefinedProcess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Lesson Presentation</a:t>
            </a: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14600" y="1295400"/>
            <a:ext cx="4114800" cy="646331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Discuss By Picture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ched Right Arrow 2"/>
          <p:cNvSpPr/>
          <p:nvPr/>
        </p:nvSpPr>
        <p:spPr>
          <a:xfrm>
            <a:off x="4267200" y="2743200"/>
            <a:ext cx="2362200" cy="12192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934200" y="2895600"/>
            <a:ext cx="1600200" cy="92333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Slow</a:t>
            </a:r>
            <a:endParaRPr lang="en-US" sz="5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066800" y="1295400"/>
            <a:ext cx="3352800" cy="4130261"/>
            <a:chOff x="1066800" y="1295400"/>
            <a:chExt cx="3352800" cy="4130261"/>
          </a:xfrm>
        </p:grpSpPr>
        <p:pic>
          <p:nvPicPr>
            <p:cNvPr id="2" name="Picture 1" descr="2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66800" y="1295400"/>
              <a:ext cx="3352800" cy="4130261"/>
            </a:xfrm>
            <a:prstGeom prst="rect">
              <a:avLst/>
            </a:prstGeom>
            <a:solidFill>
              <a:srgbClr val="00B0F0"/>
            </a:solidFill>
          </p:spPr>
        </p:pic>
        <p:sp>
          <p:nvSpPr>
            <p:cNvPr id="5" name="Flowchart: Connector 4"/>
            <p:cNvSpPr/>
            <p:nvPr/>
          </p:nvSpPr>
          <p:spPr>
            <a:xfrm>
              <a:off x="2286000" y="2971800"/>
              <a:ext cx="685800" cy="762000"/>
            </a:xfrm>
            <a:prstGeom prst="flowChartConnector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lowchart: Connector 6"/>
            <p:cNvSpPr/>
            <p:nvPr/>
          </p:nvSpPr>
          <p:spPr>
            <a:xfrm>
              <a:off x="2286000" y="4038600"/>
              <a:ext cx="685800" cy="762000"/>
            </a:xfrm>
            <a:prstGeom prst="flowChartConnector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lowchart: Connector 8"/>
            <p:cNvSpPr/>
            <p:nvPr/>
          </p:nvSpPr>
          <p:spPr>
            <a:xfrm>
              <a:off x="2286000" y="1905000"/>
              <a:ext cx="762000" cy="838200"/>
            </a:xfrm>
            <a:prstGeom prst="flowChartConnector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ched Right Arrow 2"/>
          <p:cNvSpPr/>
          <p:nvPr/>
        </p:nvSpPr>
        <p:spPr>
          <a:xfrm>
            <a:off x="4191000" y="3886200"/>
            <a:ext cx="2362200" cy="12192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705600" y="3886200"/>
            <a:ext cx="1905000" cy="132343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Go</a:t>
            </a:r>
            <a:endParaRPr lang="en-US" sz="80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914400" y="1447800"/>
            <a:ext cx="3352800" cy="4130261"/>
            <a:chOff x="1066800" y="1295400"/>
            <a:chExt cx="3352800" cy="4130261"/>
          </a:xfrm>
        </p:grpSpPr>
        <p:pic>
          <p:nvPicPr>
            <p:cNvPr id="2" name="Picture 1" descr="2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66800" y="1295400"/>
              <a:ext cx="3352800" cy="4130261"/>
            </a:xfrm>
            <a:prstGeom prst="rect">
              <a:avLst/>
            </a:prstGeom>
            <a:solidFill>
              <a:srgbClr val="00B0F0"/>
            </a:solidFill>
          </p:spPr>
        </p:pic>
        <p:sp>
          <p:nvSpPr>
            <p:cNvPr id="5" name="Flowchart: Connector 4"/>
            <p:cNvSpPr/>
            <p:nvPr/>
          </p:nvSpPr>
          <p:spPr>
            <a:xfrm>
              <a:off x="2286000" y="2971800"/>
              <a:ext cx="685800" cy="762000"/>
            </a:xfrm>
            <a:prstGeom prst="flowChartConnector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lowchart: Connector 6"/>
            <p:cNvSpPr/>
            <p:nvPr/>
          </p:nvSpPr>
          <p:spPr>
            <a:xfrm>
              <a:off x="2286000" y="4038600"/>
              <a:ext cx="685800" cy="762000"/>
            </a:xfrm>
            <a:prstGeom prst="flowChartConnector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lowchart: Connector 8"/>
            <p:cNvSpPr/>
            <p:nvPr/>
          </p:nvSpPr>
          <p:spPr>
            <a:xfrm>
              <a:off x="2286000" y="1905000"/>
              <a:ext cx="762000" cy="838200"/>
            </a:xfrm>
            <a:prstGeom prst="flowChartConnector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381000"/>
            <a:ext cx="6324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 smtClean="0"/>
          </a:p>
          <a:p>
            <a:endParaRPr lang="en-US" sz="3600" dirty="0" smtClean="0"/>
          </a:p>
          <a:p>
            <a:endParaRPr lang="en-US" sz="3600" dirty="0"/>
          </a:p>
        </p:txBody>
      </p:sp>
      <p:sp>
        <p:nvSpPr>
          <p:cNvPr id="8" name="Oval 7"/>
          <p:cNvSpPr/>
          <p:nvPr/>
        </p:nvSpPr>
        <p:spPr>
          <a:xfrm>
            <a:off x="914400" y="533400"/>
            <a:ext cx="1981200" cy="16764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3505200" y="838200"/>
            <a:ext cx="2057400" cy="1295400"/>
          </a:xfrm>
          <a:prstGeom prst="rightArrow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019800" y="762000"/>
            <a:ext cx="2590800" cy="1447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Stop</a:t>
            </a:r>
            <a:endParaRPr lang="en-US" sz="8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Flowchart: Connector 13"/>
          <p:cNvSpPr/>
          <p:nvPr/>
        </p:nvSpPr>
        <p:spPr>
          <a:xfrm>
            <a:off x="990600" y="2438400"/>
            <a:ext cx="2057400" cy="1752600"/>
          </a:xfrm>
          <a:prstGeom prst="flowChartConnector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3657600" y="2667000"/>
            <a:ext cx="1905000" cy="1447800"/>
          </a:xfrm>
          <a:prstGeom prst="rightArrow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096000" y="2590800"/>
            <a:ext cx="2438400" cy="132343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Slow</a:t>
            </a:r>
            <a:endParaRPr lang="en-US" sz="8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Flowchart: Connector 17"/>
          <p:cNvSpPr/>
          <p:nvPr/>
        </p:nvSpPr>
        <p:spPr>
          <a:xfrm>
            <a:off x="1066800" y="4495800"/>
            <a:ext cx="1981200" cy="1752600"/>
          </a:xfrm>
          <a:prstGeom prst="flowChartConnector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3581400" y="4876800"/>
            <a:ext cx="1752600" cy="1371600"/>
          </a:xfrm>
          <a:prstGeom prst="rightArrow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248400" y="4953000"/>
            <a:ext cx="2438400" cy="132343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Go</a:t>
            </a:r>
            <a:endParaRPr lang="en-US" sz="80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77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770" decel="100000"/>
                                        <p:tgtEl>
                                          <p:spTgt spid="1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3" dur="77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5" dur="77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77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6" dur="770" decel="100000"/>
                                        <p:tgtEl>
                                          <p:spTgt spid="2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8" dur="77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0" dur="77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3" grpId="0" animBg="1"/>
      <p:bldP spid="14" grpId="0" animBg="1"/>
      <p:bldP spid="15" grpId="0" animBg="1"/>
      <p:bldP spid="17" grpId="0" animBg="1"/>
      <p:bldP spid="18" grpId="0" animBg="1"/>
      <p:bldP spid="19" grpId="0" animBg="1"/>
      <p:bldP spid="2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1_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745</TotalTime>
  <Words>323</Words>
  <Application>Microsoft Office PowerPoint</Application>
  <PresentationFormat>On-screen Show (4:3)</PresentationFormat>
  <Paragraphs>70</Paragraphs>
  <Slides>16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1_Origin</vt:lpstr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PTISUNAM</dc:creator>
  <cp:lastModifiedBy>PTISUNAM</cp:lastModifiedBy>
  <cp:revision>115</cp:revision>
  <dcterms:created xsi:type="dcterms:W3CDTF">2006-08-16T00:00:00Z</dcterms:created>
  <dcterms:modified xsi:type="dcterms:W3CDTF">2016-10-31T08:39:20Z</dcterms:modified>
</cp:coreProperties>
</file>